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9" r:id="rId3"/>
    <p:sldId id="266" r:id="rId4"/>
    <p:sldId id="257" r:id="rId5"/>
    <p:sldId id="259" r:id="rId6"/>
    <p:sldId id="260" r:id="rId7"/>
    <p:sldId id="258" r:id="rId8"/>
    <p:sldId id="261" r:id="rId9"/>
    <p:sldId id="268" r:id="rId10"/>
    <p:sldId id="270" r:id="rId11"/>
    <p:sldId id="271" r:id="rId12"/>
    <p:sldId id="272" r:id="rId13"/>
    <p:sldId id="263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B42330F4-158B-4E9B-B539-290A802846AC}">
          <p14:sldIdLst>
            <p14:sldId id="256"/>
            <p14:sldId id="269"/>
            <p14:sldId id="266"/>
            <p14:sldId id="257"/>
            <p14:sldId id="259"/>
            <p14:sldId id="260"/>
            <p14:sldId id="258"/>
            <p14:sldId id="261"/>
            <p14:sldId id="268"/>
            <p14:sldId id="270"/>
            <p14:sldId id="271"/>
            <p14:sldId id="27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itom" initials="P" lastIdx="1" clrIdx="0">
    <p:extLst>
      <p:ext uri="{19B8F6BF-5375-455C-9EA6-DF929625EA0E}">
        <p15:presenceInfo xmlns:p15="http://schemas.microsoft.com/office/powerpoint/2012/main" userId="Prit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84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61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0619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2927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19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660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0812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332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51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026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11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092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111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044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6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955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531BF-C738-49E8-9721-D0BB6D8631AE}" type="datetimeFigureOut">
              <a:rPr lang="en-US" smtClean="0"/>
              <a:t>7/25/2022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69B9BFC-7E2C-43FD-B1A8-E62365244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847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C6A9C-C30B-E3F5-9FE5-9879519F8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1755" y="4264258"/>
            <a:ext cx="6726642" cy="2186866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Presentation on Beginner Level Game</a:t>
            </a:r>
            <a:br>
              <a:rPr lang="en-US" sz="4800" dirty="0"/>
            </a:b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B06E2A-61AE-EF25-2CEA-506C806CC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043" y="0"/>
            <a:ext cx="11026066" cy="1706978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RAJSHAHI UNIVERSITY OF ENGINEERING &amp; TECHNOLOGY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4C201F-90FC-F07D-A617-4EC5FB1A70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7367" y="1095872"/>
            <a:ext cx="1764757" cy="20582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CFAE9C-F58D-C271-3DE7-28990C88E31B}"/>
              </a:ext>
            </a:extLst>
          </p:cNvPr>
          <p:cNvSpPr txBox="1"/>
          <p:nvPr/>
        </p:nvSpPr>
        <p:spPr>
          <a:xfrm>
            <a:off x="2919439" y="3654455"/>
            <a:ext cx="60989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Course No : CSE 2188(Software Engineering Sessional)</a:t>
            </a:r>
          </a:p>
        </p:txBody>
      </p:sp>
    </p:spTree>
    <p:extLst>
      <p:ext uri="{BB962C8B-B14F-4D97-AF65-F5344CB8AC3E}">
        <p14:creationId xmlns:p14="http://schemas.microsoft.com/office/powerpoint/2010/main" val="3326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68745E-C3CD-097C-846A-A6789BA47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ameplay">
            <a:hlinkClick r:id="" action="ppaction://media"/>
            <a:extLst>
              <a:ext uri="{FF2B5EF4-FFF2-40B4-BE49-F238E27FC236}">
                <a16:creationId xmlns:a16="http://schemas.microsoft.com/office/drawing/2014/main" id="{FA31E674-3505-AD97-7D5A-D934C315EA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2926" y="0"/>
            <a:ext cx="10695711" cy="856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11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491081-1F8D-2AC6-3457-60F2EB6A91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Wall Collision">
            <a:hlinkClick r:id="" action="ppaction://media"/>
            <a:extLst>
              <a:ext uri="{FF2B5EF4-FFF2-40B4-BE49-F238E27FC236}">
                <a16:creationId xmlns:a16="http://schemas.microsoft.com/office/drawing/2014/main" id="{30408E82-8F51-9AFC-41BF-AA95659A1A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2925" y="0"/>
            <a:ext cx="8564563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6C50E5-393F-D15E-23C1-BA4DA98FF8CF}"/>
              </a:ext>
            </a:extLst>
          </p:cNvPr>
          <p:cNvSpPr txBox="1"/>
          <p:nvPr/>
        </p:nvSpPr>
        <p:spPr>
          <a:xfrm>
            <a:off x="4450154" y="6273225"/>
            <a:ext cx="32901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2"/>
                </a:solidFill>
              </a:rPr>
              <a:t>Wall Collision </a:t>
            </a:r>
          </a:p>
        </p:txBody>
      </p:sp>
    </p:spTree>
    <p:extLst>
      <p:ext uri="{BB962C8B-B14F-4D97-AF65-F5344CB8AC3E}">
        <p14:creationId xmlns:p14="http://schemas.microsoft.com/office/powerpoint/2010/main" val="2572454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13CD67-7B30-1956-EF6D-DEF5AB1334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Self Collision">
            <a:hlinkClick r:id="" action="ppaction://media"/>
            <a:extLst>
              <a:ext uri="{FF2B5EF4-FFF2-40B4-BE49-F238E27FC236}">
                <a16:creationId xmlns:a16="http://schemas.microsoft.com/office/drawing/2014/main" id="{5CC1E816-4D95-0B86-834F-79C1468BCE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2925" y="-1"/>
            <a:ext cx="10696671" cy="85652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5E3A10-C4C6-1AE0-BE50-45F4904DF1B9}"/>
              </a:ext>
            </a:extLst>
          </p:cNvPr>
          <p:cNvSpPr txBox="1"/>
          <p:nvPr/>
        </p:nvSpPr>
        <p:spPr>
          <a:xfrm>
            <a:off x="4450154" y="6273225"/>
            <a:ext cx="32901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2"/>
                </a:solidFill>
              </a:rPr>
              <a:t>Self Collision </a:t>
            </a:r>
          </a:p>
        </p:txBody>
      </p:sp>
    </p:spTree>
    <p:extLst>
      <p:ext uri="{BB962C8B-B14F-4D97-AF65-F5344CB8AC3E}">
        <p14:creationId xmlns:p14="http://schemas.microsoft.com/office/powerpoint/2010/main" val="124213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FAC8ABB-8BC3-D49C-5367-A4C5068B4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63966"/>
            <a:ext cx="7766936" cy="1646302"/>
          </a:xfrm>
        </p:spPr>
        <p:txBody>
          <a:bodyPr>
            <a:normAutofit/>
          </a:bodyPr>
          <a:lstStyle/>
          <a:p>
            <a:pPr algn="l"/>
            <a:r>
              <a:rPr lang="en-US" sz="3600" dirty="0"/>
              <a:t>Improvements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3334C32-D028-9F61-0C99-C60A0BB0E7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2475957"/>
            <a:ext cx="7766936" cy="2451149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Snake eats apples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Snake gets larger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Snake dies from wall and self collision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Added music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Scoreboard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Added menu</a:t>
            </a:r>
          </a:p>
        </p:txBody>
      </p:sp>
    </p:spTree>
    <p:extLst>
      <p:ext uri="{BB962C8B-B14F-4D97-AF65-F5344CB8AC3E}">
        <p14:creationId xmlns:p14="http://schemas.microsoft.com/office/powerpoint/2010/main" val="350375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653D8-0CB8-5AAF-7C61-F8A6DAC9E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5" y="1381958"/>
            <a:ext cx="9239022" cy="34036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D3C49-6AE0-EBBD-C396-7FF0B2006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5557" y="6689817"/>
            <a:ext cx="352475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41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glitter pattern="hexago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016164F-3141-DF91-8F04-DF86A0D20B67}"/>
              </a:ext>
            </a:extLst>
          </p:cNvPr>
          <p:cNvSpPr txBox="1"/>
          <p:nvPr/>
        </p:nvSpPr>
        <p:spPr>
          <a:xfrm>
            <a:off x="834501" y="577050"/>
            <a:ext cx="8549196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Group – 04 Members:</a:t>
            </a:r>
          </a:p>
          <a:p>
            <a:pPr algn="ctr"/>
            <a:r>
              <a:rPr lang="en-US" sz="2400" dirty="0" err="1">
                <a:solidFill>
                  <a:schemeClr val="tx1"/>
                </a:solidFill>
              </a:rPr>
              <a:t>Abhirup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Sarker</a:t>
            </a:r>
            <a:r>
              <a:rPr lang="en-US" sz="2400" dirty="0">
                <a:solidFill>
                  <a:schemeClr val="tx1"/>
                </a:solidFill>
              </a:rPr>
              <a:t>     1908017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Razia Sultana       1908019</a:t>
            </a:r>
          </a:p>
          <a:p>
            <a:pPr algn="ctr"/>
            <a:r>
              <a:rPr lang="en-US" sz="2400" dirty="0" err="1">
                <a:solidFill>
                  <a:schemeClr val="tx1"/>
                </a:solidFill>
              </a:rPr>
              <a:t>Sakib</a:t>
            </a:r>
            <a:r>
              <a:rPr lang="en-US" sz="2400" dirty="0">
                <a:solidFill>
                  <a:schemeClr val="tx1"/>
                </a:solidFill>
              </a:rPr>
              <a:t> Anjum Amio 1908020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Sadia Tasneem      1908021</a:t>
            </a:r>
          </a:p>
          <a:p>
            <a:pPr algn="ctr"/>
            <a:r>
              <a:rPr lang="en-US" sz="2400" dirty="0" err="1">
                <a:solidFill>
                  <a:schemeClr val="tx1"/>
                </a:solidFill>
              </a:rPr>
              <a:t>Sarwan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Sadique</a:t>
            </a:r>
            <a:r>
              <a:rPr lang="en-US" sz="2400" dirty="0">
                <a:solidFill>
                  <a:schemeClr val="tx1"/>
                </a:solidFill>
              </a:rPr>
              <a:t>    1908022</a:t>
            </a:r>
          </a:p>
          <a:p>
            <a:pPr algn="ctr"/>
            <a:endParaRPr lang="en-US" sz="2400" dirty="0">
              <a:solidFill>
                <a:schemeClr val="tx1"/>
              </a:solidFill>
            </a:endParaRPr>
          </a:p>
          <a:p>
            <a:pPr algn="ctr"/>
            <a:endParaRPr lang="en-US" sz="2400" dirty="0"/>
          </a:p>
          <a:p>
            <a:pPr algn="ctr"/>
            <a:endParaRPr lang="en-US" sz="2400" dirty="0">
              <a:solidFill>
                <a:schemeClr val="tx1"/>
              </a:solidFill>
            </a:endParaRP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Under the </a:t>
            </a:r>
            <a:r>
              <a:rPr lang="en-US" sz="2400" dirty="0"/>
              <a:t>supervision</a:t>
            </a:r>
            <a:r>
              <a:rPr lang="en-US" sz="2400" dirty="0">
                <a:solidFill>
                  <a:schemeClr val="tx1"/>
                </a:solidFill>
              </a:rPr>
              <a:t> of:</a:t>
            </a:r>
          </a:p>
          <a:p>
            <a:pPr algn="ctr"/>
            <a:r>
              <a:rPr lang="en-US" sz="2400" dirty="0" err="1">
                <a:solidFill>
                  <a:schemeClr val="tx1"/>
                </a:solidFill>
              </a:rPr>
              <a:t>Md.Faisal</a:t>
            </a:r>
            <a:r>
              <a:rPr lang="en-US" sz="2400" dirty="0">
                <a:solidFill>
                  <a:schemeClr val="tx1"/>
                </a:solidFill>
              </a:rPr>
              <a:t> Rahman Badal, Lecturer, Department of Mechatronics Engineering, RUET</a:t>
            </a:r>
          </a:p>
          <a:p>
            <a:pPr algn="ctr"/>
            <a:r>
              <a:rPr lang="en-US" sz="2400" dirty="0" err="1">
                <a:solidFill>
                  <a:schemeClr val="tx1"/>
                </a:solidFill>
              </a:rPr>
              <a:t>Md.Mehedi</a:t>
            </a:r>
            <a:r>
              <a:rPr lang="en-US" sz="2400" dirty="0">
                <a:solidFill>
                  <a:schemeClr val="tx1"/>
                </a:solidFill>
              </a:rPr>
              <a:t> Hasan, Lecturer, Department of Mechatronics Engineering, RUET</a:t>
            </a:r>
          </a:p>
        </p:txBody>
      </p:sp>
    </p:spTree>
    <p:extLst>
      <p:ext uri="{BB962C8B-B14F-4D97-AF65-F5344CB8AC3E}">
        <p14:creationId xmlns:p14="http://schemas.microsoft.com/office/powerpoint/2010/main" val="1572026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A167363-5563-DCA6-F551-7704F366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HUNGRY SNAKE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CD17CD2-772C-2E73-9476-5610C127B2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176" y="1517187"/>
            <a:ext cx="2361831" cy="3823625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3DDA207-FCDD-4B02-73FE-B0334CE770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497" y="2469779"/>
            <a:ext cx="1918440" cy="1918440"/>
          </a:xfrm>
        </p:spPr>
      </p:pic>
    </p:spTree>
    <p:extLst>
      <p:ext uri="{BB962C8B-B14F-4D97-AF65-F5344CB8AC3E}">
        <p14:creationId xmlns:p14="http://schemas.microsoft.com/office/powerpoint/2010/main" val="144832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E62ADA-ADCE-1051-11E2-81A627AE0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5" y="0"/>
            <a:ext cx="5418665" cy="1837678"/>
          </a:xfrm>
        </p:spPr>
        <p:txBody>
          <a:bodyPr>
            <a:normAutofit/>
          </a:bodyPr>
          <a:lstStyle/>
          <a:p>
            <a:r>
              <a:rPr lang="en-US" sz="3600" dirty="0"/>
              <a:t>Today’s Content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CBBA08-0EF2-A4D9-CC95-DA2872E88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7335" y="1837678"/>
            <a:ext cx="8596668" cy="2410395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Features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Language and Platform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In Game Images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Gameplay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Improvements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4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24C98-95E3-B857-2D4A-165C7367A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AE1D5-02B1-D4D0-CA8C-92DF10874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Points gained by eating apples</a:t>
            </a:r>
          </a:p>
          <a:p>
            <a:r>
              <a:rPr lang="en-US" dirty="0"/>
              <a:t>Snake eats apples and gets larger</a:t>
            </a:r>
          </a:p>
          <a:p>
            <a:r>
              <a:rPr lang="en-US" dirty="0"/>
              <a:t>Snake dies when it touches the boundary or itself</a:t>
            </a:r>
          </a:p>
          <a:p>
            <a:r>
              <a:rPr lang="en-US" dirty="0"/>
              <a:t>Player score</a:t>
            </a:r>
          </a:p>
        </p:txBody>
      </p:sp>
    </p:spTree>
    <p:extLst>
      <p:ext uri="{BB962C8B-B14F-4D97-AF65-F5344CB8AC3E}">
        <p14:creationId xmlns:p14="http://schemas.microsoft.com/office/powerpoint/2010/main" val="2400512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1E728-898D-AE5E-7DCE-0E4EB56F5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and Platform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A25929-7543-DD3E-8E3A-2D0FEE5C7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181256"/>
            <a:ext cx="2495487" cy="249548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D1E409-088E-5D23-52FB-CB0A59E303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943" y="2742830"/>
            <a:ext cx="3219450" cy="952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41B572-E90F-BEC2-57AB-B9FF347F23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327" y="2443161"/>
            <a:ext cx="1971675" cy="197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726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61612-C6A6-14AD-177A-3401F7948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Icon for the game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F038F9-7239-AA3D-C873-AC1887242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764" y="2370382"/>
            <a:ext cx="2117236" cy="2117236"/>
          </a:xfrm>
        </p:spPr>
      </p:pic>
    </p:spTree>
    <p:extLst>
      <p:ext uri="{BB962C8B-B14F-4D97-AF65-F5344CB8AC3E}">
        <p14:creationId xmlns:p14="http://schemas.microsoft.com/office/powerpoint/2010/main" val="90771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06C94-C0EB-B9BF-3CD2-2B1917452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622" y="2356696"/>
            <a:ext cx="3854528" cy="1278466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Main Menu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97948-0B17-1942-B5B9-A7DBD3EC7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 screenshots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E2CE42-C8D8-6CE2-9B7A-5EB044102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0903" y="5395698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034CEA-0A63-19EB-5369-DB0FE273A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461" y="1498604"/>
            <a:ext cx="4513541" cy="427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250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D7014A1C-8C01-7D20-D59D-ADB274A15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440" y="577546"/>
            <a:ext cx="8596668" cy="1320800"/>
          </a:xfrm>
        </p:spPr>
        <p:txBody>
          <a:bodyPr/>
          <a:lstStyle/>
          <a:p>
            <a:pPr algn="ctr"/>
            <a:r>
              <a:rPr lang="en-US" dirty="0"/>
              <a:t>Game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AED39-E3C5-5542-9CE6-4B6CDA927DD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160588"/>
            <a:ext cx="8596313" cy="3881437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56DBA1-9F56-8EF4-C372-EBBF0D05A3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505" y="2201045"/>
            <a:ext cx="4032684" cy="33251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5476EA-316A-6A31-A04F-C758899C3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32" y="2160588"/>
            <a:ext cx="4087797" cy="336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42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499</TotalTime>
  <Words>151</Words>
  <Application>Microsoft Office PowerPoint</Application>
  <PresentationFormat>Widescreen</PresentationFormat>
  <Paragraphs>42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Trebuchet MS</vt:lpstr>
      <vt:lpstr>Wingdings</vt:lpstr>
      <vt:lpstr>Wingdings 3</vt:lpstr>
      <vt:lpstr>Facet</vt:lpstr>
      <vt:lpstr>Presentation on Beginner Level Game </vt:lpstr>
      <vt:lpstr>PowerPoint Presentation</vt:lpstr>
      <vt:lpstr>THE HUNGRY SNAKE</vt:lpstr>
      <vt:lpstr>Today’s Content</vt:lpstr>
      <vt:lpstr>Key Features</vt:lpstr>
      <vt:lpstr>Language and Platform</vt:lpstr>
      <vt:lpstr>Icon for the game</vt:lpstr>
      <vt:lpstr>Main Menu</vt:lpstr>
      <vt:lpstr>Game Image</vt:lpstr>
      <vt:lpstr>PowerPoint Presentation</vt:lpstr>
      <vt:lpstr>PowerPoint Presentation</vt:lpstr>
      <vt:lpstr>PowerPoint Presentation</vt:lpstr>
      <vt:lpstr>Improvements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 Beginner Level Game</dc:title>
  <dc:creator>Pritom</dc:creator>
  <cp:lastModifiedBy>Pritom</cp:lastModifiedBy>
  <cp:revision>14</cp:revision>
  <dcterms:created xsi:type="dcterms:W3CDTF">2022-07-23T12:47:13Z</dcterms:created>
  <dcterms:modified xsi:type="dcterms:W3CDTF">2022-07-25T18:00:04Z</dcterms:modified>
</cp:coreProperties>
</file>

<file path=docProps/thumbnail.jpeg>
</file>